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8" r:id="rId4"/>
    <p:sldId id="268" r:id="rId5"/>
    <p:sldId id="256" r:id="rId6"/>
    <p:sldId id="271" r:id="rId7"/>
    <p:sldId id="266" r:id="rId8"/>
    <p:sldId id="272" r:id="rId9"/>
    <p:sldId id="269" r:id="rId10"/>
    <p:sldId id="259" r:id="rId11"/>
    <p:sldId id="273" r:id="rId12"/>
    <p:sldId id="274" r:id="rId13"/>
    <p:sldId id="264" r:id="rId14"/>
    <p:sldId id="267" r:id="rId15"/>
    <p:sldId id="265" r:id="rId16"/>
    <p:sldId id="280" r:id="rId17"/>
    <p:sldId id="262" r:id="rId18"/>
    <p:sldId id="275" r:id="rId19"/>
    <p:sldId id="260" r:id="rId20"/>
    <p:sldId id="277" r:id="rId21"/>
    <p:sldId id="26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0115-81EC-4BA3-ABC7-B7796B3C52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58040-396B-4F25-A251-C7133141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১১: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আয়ুর্বেদ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ইউনানী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চিকিৎসাশাস্ত্রের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১৪: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এনিমেশন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১৫: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নিম,অ্যালামেন্ডা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রস,এবং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রসুনের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১৬-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১৬:কৃষি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ওতোপ্রতোভাবে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জড়িত।শিক্ষক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১৮: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নবান্নে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যায়,এনিমেশন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১৯: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২০-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নং২১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২২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০৩ 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কেন?শিক্ষার্থীরা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ছবি।শিক্ষার্থীরা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০৫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০৬:  শিক্ষকঃ১নং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প্রয়োজন।২নং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করে।এনিমেশন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০৭: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পাট,তুলা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০৮: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চামড়া,পশম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০৯: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class 6\file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1876425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76200" y="1676400"/>
            <a:ext cx="9144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BD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পক্ষ থেকে সবাইকে</a:t>
            </a:r>
            <a:r>
              <a:rPr lang="en-US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686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44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aimages.prothom-alo.com/contents/cache/images/1200x630x1/uploads/media/2013/09/23/52407bd57efea-Untitled-1.jpg?jadewits_media_id=26961"/>
          <p:cNvPicPr>
            <a:picLocks noChangeAspect="1" noChangeArrowheads="1"/>
          </p:cNvPicPr>
          <p:nvPr/>
        </p:nvPicPr>
        <p:blipFill rotWithShape="1">
          <a:blip r:embed="rId3"/>
          <a:srcRect l="3631" t="3453" r="5151"/>
          <a:stretch/>
        </p:blipFill>
        <p:spPr bwMode="auto">
          <a:xfrm>
            <a:off x="341194" y="3057099"/>
            <a:ext cx="4148919" cy="29973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6172200"/>
            <a:ext cx="27831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D:\agriculture\6-8class agriculture picture\animated-gifs-farms-agriculture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2011334" cy="2362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1643984" y="990600"/>
            <a:ext cx="5899816" cy="1959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501541">
            <a:off x="2143636" y="1271024"/>
            <a:ext cx="4495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eklysonarbangla.net/images/1397068800Bigg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2705100" cy="20955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2971800"/>
            <a:ext cx="1499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ভেষজ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8" name="Picture 4" descr="http://www.bdkrishinews.com/wp-content/uploads/2015/01/harb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2667000" cy="2209872"/>
          </a:xfrm>
          <a:prstGeom prst="rect">
            <a:avLst/>
          </a:prstGeom>
          <a:noFill/>
        </p:spPr>
      </p:pic>
      <p:pic>
        <p:nvPicPr>
          <p:cNvPr id="31750" name="Picture 6" descr="https://lbastucson.files.wordpress.com/2015/02/herb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720518"/>
            <a:ext cx="2514600" cy="1917982"/>
          </a:xfrm>
          <a:prstGeom prst="rect">
            <a:avLst/>
          </a:prstGeom>
          <a:noFill/>
        </p:spPr>
      </p:pic>
      <p:pic>
        <p:nvPicPr>
          <p:cNvPr id="31752" name="Picture 8" descr="http://d1cdd9ctvqfjk5.cloudfront.net/av/img150105_9173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762000"/>
            <a:ext cx="2362200" cy="2133600"/>
          </a:xfrm>
          <a:prstGeom prst="rect">
            <a:avLst/>
          </a:prstGeom>
          <a:noFill/>
        </p:spPr>
      </p:pic>
      <p:pic>
        <p:nvPicPr>
          <p:cNvPr id="31754" name="Picture 10" descr="http://i.imgur.com/T48CN7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8249" y="4724400"/>
            <a:ext cx="2620951" cy="1877907"/>
          </a:xfrm>
          <a:prstGeom prst="rect">
            <a:avLst/>
          </a:prstGeom>
          <a:noFill/>
        </p:spPr>
      </p:pic>
      <p:pic>
        <p:nvPicPr>
          <p:cNvPr id="31756" name="Picture 12" descr="https://ayurvedaintro.files.wordpress.com/2013/10/unani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762000"/>
            <a:ext cx="2486025" cy="215100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81400" y="2971800"/>
            <a:ext cx="1563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আয়ুর্বেদ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971800"/>
            <a:ext cx="14654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ইউনানী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219200" y="4114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716691" y="4284309"/>
            <a:ext cx="1139118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201694" y="4076700"/>
            <a:ext cx="11422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agriculture\Ruby picture\part-3\Aloe-Ve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89721"/>
            <a:ext cx="2655058" cy="195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D:\agriculture\Ruby picture\part-3\garlic-with-parsley-lea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90121"/>
            <a:ext cx="2655057" cy="195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6705600" y="2829580"/>
            <a:ext cx="1452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ঘৃতকুমারী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4" descr="http://www.jugantor.com/assets/images/news_images/2013/06/05/thumbnails/10_28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89721"/>
            <a:ext cx="2695975" cy="195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1630542" y="3048000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স্টিভিয়া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agriculture\Ruby picture\part-3\20130813_4161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4475" y="4023317"/>
            <a:ext cx="2628900" cy="1971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1250401" y="6150114"/>
            <a:ext cx="684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রসুন</a:t>
            </a:r>
            <a:endParaRPr lang="en-US" sz="28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8082" y="5943600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কালোজিরা</a:t>
            </a:r>
            <a:endParaRPr lang="en-US" sz="28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lerkantho.com/print_edition/admin/news_images/1012/image_1012_287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85192"/>
            <a:ext cx="2794000" cy="17342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31362" y="2819400"/>
            <a:ext cx="7617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চিরতা</a:t>
            </a:r>
            <a:endParaRPr lang="en-US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amarbangladesh-online.com/wp-content/uploads/2015/05/lobonggo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012902"/>
            <a:ext cx="2743200" cy="18064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14640" y="2819400"/>
            <a:ext cx="788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লবঙ্গ</a:t>
            </a:r>
            <a:endParaRPr lang="en-US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www.bdkrishinews.com/wp-content/uploads/2014/07/biralnok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2794000" cy="1676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29572" y="5867400"/>
            <a:ext cx="62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গুল্ম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ttp://www.sachalayatan.com/files/1_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62400"/>
            <a:ext cx="2829708" cy="190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32697" y="5943600"/>
            <a:ext cx="1426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লতা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encrypted-tbn2.gstatic.com/images?q=tbn:ANd9GcTAP2v-581i58blXdis0jMq8mpTC0axreNR63CkQaWITvGQ9OP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3505200" cy="2590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0" y="3733800"/>
            <a:ext cx="1829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72" name="Picture 12" descr="https://toptropicals.com/pics/garden/11/olymp/6/P6156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1066800"/>
            <a:ext cx="3454400" cy="2590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477000" y="3733800"/>
            <a:ext cx="1981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এলা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মেন্ডা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76" name="Picture 16" descr="http://www.manobkantha.com/2015/03/06/1425636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810000"/>
            <a:ext cx="3469969" cy="2438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429000" y="6150114"/>
            <a:ext cx="1378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রসুনের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481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1341" y="152400"/>
            <a:ext cx="1327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1" y="152400"/>
            <a:ext cx="2128405" cy="156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" name="Group 2048"/>
          <p:cNvGrpSpPr/>
          <p:nvPr/>
        </p:nvGrpSpPr>
        <p:grpSpPr>
          <a:xfrm>
            <a:off x="103496" y="1447800"/>
            <a:ext cx="9070772" cy="2620096"/>
            <a:chOff x="103496" y="1447800"/>
            <a:chExt cx="9070772" cy="2620096"/>
          </a:xfrm>
        </p:grpSpPr>
        <p:pic>
          <p:nvPicPr>
            <p:cNvPr id="3074" name="Picture 2" descr="http://paimages.prothom-alo.com/contents/cache/images/800x500x1/uploads/media/2014/10/23/bed61dd08f45962881872c7a0307836c-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6" y="2235042"/>
              <a:ext cx="2837218" cy="177326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299853"/>
              <a:ext cx="2849668" cy="176804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232" y="2235042"/>
              <a:ext cx="2837218" cy="176826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2133600" y="1482355"/>
              <a:ext cx="236986" cy="689345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370586" y="1447800"/>
              <a:ext cx="1515614" cy="723900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38400" y="1447800"/>
              <a:ext cx="4545753" cy="914400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42" y="5114607"/>
            <a:ext cx="2007447" cy="15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" y="4780845"/>
            <a:ext cx="2837218" cy="17501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3434789" y="5655932"/>
            <a:ext cx="2889811" cy="17592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4688" y="4067896"/>
            <a:ext cx="236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ছোবড়া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6841" y="407108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বাশঁ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2356" y="4196070"/>
            <a:ext cx="171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9335" y="5867400"/>
            <a:ext cx="171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ধুন্দল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griculture\Ruby picture\part-3\2112_51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990600"/>
            <a:ext cx="1737122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2" name="Picture 4" descr="D:\agriculture\Ruby picture\part-3\lokooitijhyo_7_9389336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990600"/>
            <a:ext cx="1700163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3" name="Picture 5" descr="D:\agriculture\Ruby picture\part-3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4878" y="990600"/>
            <a:ext cx="1737122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6876115" y="2753380"/>
            <a:ext cx="10486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কবিগান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753380"/>
            <a:ext cx="1181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ভাটিয়ালি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743200"/>
            <a:ext cx="1220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জারিসারি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agriculture\Ruby picture\part-3\jatra-14182025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90600"/>
            <a:ext cx="1737122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4817227" y="2743200"/>
            <a:ext cx="1202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যাত্রাপালা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4114"/>
            <a:ext cx="5033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461808"/>
            <a:ext cx="3078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ভাওয়াইয়া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ভাটিয়ালি</a:t>
            </a:r>
            <a:r>
              <a:rPr lang="en-US" sz="2400" b="1" smtClean="0">
                <a:latin typeface="NikoshBAN" pitchFamily="2" charset="0"/>
                <a:cs typeface="NikoshBAN" pitchFamily="2" charset="0"/>
              </a:rPr>
              <a:t>, জারিসারি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8" descr="http://10.175.165.11/SP212.250.165.186/SDfirstbdnews24.com/Spwp-content%2fuploads%2f2014%2f11%2fBog/Rqae5eb53b-c103-49e4-a363-9cb05f81161d/ID8FA6F2970E6DDA42/RV200000/AVSkyController_3.1.2.50020/Br200/CL2-global/EI627802737/Ht240/IP10.43.185.129%3a50009/IQ25/MO15/MT0/NIGPMOCCA-GAZDIST1-SKFCTL3/OC0/OS0/Otjpeg/PB200/PNMedCongestion_3G4GWiFi_Desktop/SI0700060059c350000000000000000000000000000a2bb981000000000000000000000000d4faa5ba83771a15c1068300/SUhttp%3a%2f%2ffirstbdnews24.com%2fwp-content%2fuploads%2f2014%2f11%2fBogra-06-11-14.jpg/Sd736B7966697265/TI627802737/Tr1/Wh400/EV55a8e22cd2116719f84d838260714fb3/fil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472218"/>
            <a:ext cx="3616460" cy="30469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4" name="Straight Arrow Connector 3"/>
          <p:cNvCxnSpPr>
            <a:endCxn id="12" idx="1"/>
          </p:cNvCxnSpPr>
          <p:nvPr/>
        </p:nvCxnSpPr>
        <p:spPr>
          <a:xfrm>
            <a:off x="3231356" y="4984887"/>
            <a:ext cx="1721644" cy="10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59956" y="4615555"/>
            <a:ext cx="1387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10.175.165.11/SP192.185.113.123/SDwww.bograsangbad.com/Spwp-content%2fuploads%2f2013%2f12%2fGom/Rqae5eb53b-c103-49e4-a363-9cb05f81161d/ID8FA6F2970E6DDA42/RV200000/AVSkyController_3.1.2.50020/Br200/CL2-global/EI627785922/Ht240/IP10.43.185.129%3a49988/IQ25/MO15/MT0/NIGPMOCCA-GAZDIST1-SKFCTL3/OC0/OS0/Otjpeg/PB200/PNMedCongestion_3G4GWiFi_Desktop/SI0700060044c350000000000000000000000000000a2bb981000000000000000000000000c0b9717bc99651b287068300/SUhttp%3a%2f%2fwww.bograsangbad.com%2fwp-content%2fuploads%2f2013%2f12%2fGomastapur-26.12.13.jpg/Sd736B7966697265/TI627785922/Tr1/Wh400/EV6eb6de4a6701b7bdb34a2af59323c237/file.jpeg"/>
          <p:cNvPicPr>
            <a:picLocks noChangeAspect="1" noChangeArrowheads="1"/>
          </p:cNvPicPr>
          <p:nvPr/>
        </p:nvPicPr>
        <p:blipFill rotWithShape="1">
          <a:blip r:embed="rId3"/>
          <a:srcRect b="4658"/>
          <a:stretch/>
        </p:blipFill>
        <p:spPr bwMode="auto">
          <a:xfrm>
            <a:off x="4730240" y="1857880"/>
            <a:ext cx="4092692" cy="324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429000" y="228600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57880"/>
            <a:ext cx="4377728" cy="32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570" y="228600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48200" y="3276600"/>
            <a:ext cx="19903" cy="2819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3276600"/>
            <a:ext cx="84582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924" y="3429000"/>
            <a:ext cx="331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নাড়া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কালোজিরা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তুলসি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ঘৃতকুমারি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3528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দ্রাব্যাদিঃ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চিড়া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সুতলি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মাথাল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কাশির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কসমেটিকস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953000" y="4724400"/>
            <a:ext cx="40386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shaikhmasudurrahman@gmail,com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667000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শেখ-মাসুদুর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ট।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838200"/>
            <a:ext cx="441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-3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6940" y="485611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০১৭১২১৭৫৬৪২</a:t>
            </a:r>
            <a:endParaRPr lang="en-US" sz="3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1" y="349463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3048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5099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১। ৫টি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37" y="2209800"/>
            <a:ext cx="9044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24200"/>
            <a:ext cx="4985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আশঁ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10000"/>
            <a:ext cx="4267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62200"/>
            <a:ext cx="7772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286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agriculture\class 6\Image000_0-700x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12460"/>
            <a:ext cx="3657600" cy="365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6389" name="Picture 5" descr="D:\agriculture\class 6\file (16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95400"/>
            <a:ext cx="3657600" cy="3657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2523359" y="0"/>
            <a:ext cx="4240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3355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7210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নির্ভরশীলতা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5314"/>
            <a:ext cx="82541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উৎপাদনই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none" spc="0" dirty="0" smtClean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276600"/>
            <a:ext cx="84190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90" y="4611469"/>
            <a:ext cx="9126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525869"/>
            <a:ext cx="86769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-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none" spc="-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888" y="1223665"/>
            <a:ext cx="484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griculture\class 6\Rice_Is_D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658" y="990600"/>
            <a:ext cx="2185987" cy="1879486"/>
          </a:xfrm>
          <a:prstGeom prst="rect">
            <a:avLst/>
          </a:prstGeom>
          <a:noFill/>
        </p:spPr>
      </p:pic>
      <p:pic>
        <p:nvPicPr>
          <p:cNvPr id="4" name="Picture 2" descr="D:\agriculture\Ruby picture\part-3\2010-03-22-19-40-43-007303500-khan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90601"/>
            <a:ext cx="2439027" cy="18794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421" y="0"/>
            <a:ext cx="8488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4" name="Picture 4" descr="D:\agriculture\class 6\file (17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990600"/>
            <a:ext cx="2057400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33800" y="3124200"/>
            <a:ext cx="167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8747" y="3124200"/>
            <a:ext cx="1992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899953"/>
            <a:ext cx="7521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3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15000" y="1930343"/>
            <a:ext cx="914400" cy="12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14600" y="1930343"/>
            <a:ext cx="914400" cy="12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agriculture\Ruby picture\part-3\1429172950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71783"/>
            <a:ext cx="3429000" cy="2359644"/>
          </a:xfrm>
          <a:prstGeom prst="rect">
            <a:avLst/>
          </a:prstGeom>
          <a:noFill/>
        </p:spPr>
      </p:pic>
      <p:pic>
        <p:nvPicPr>
          <p:cNvPr id="16387" name="Picture 3" descr="D:\agriculture\class 6\পাট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83653"/>
            <a:ext cx="3200400" cy="23020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81400" y="914400"/>
            <a:ext cx="1905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3200400"/>
            <a:ext cx="663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3200400"/>
            <a:ext cx="7296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তূ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3" descr="http://ips-static.videopublishing.com/kyproscom/new_shop_clothes-galle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8563" y="4267954"/>
            <a:ext cx="3138238" cy="236144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0" y="5007114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01025"/>
            <a:ext cx="762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562100" y="4075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162800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tissushop.fr/WebRoot/ce_fr3/Shops/263138/4C42/1B4A/986D/3C68/873A/3EC1/CD19/547A/L-100-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4" y="4572000"/>
            <a:ext cx="30480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griculture\Ruby picture\part-3\12-34-38-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505200" cy="251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90600" y="2667000"/>
            <a:ext cx="1670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চামড়া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2590800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পশম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3" name="Picture 5" descr="http://cdns2.freepik.com/free-photo/_270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0962"/>
            <a:ext cx="3856225" cy="2409838"/>
          </a:xfrm>
          <a:prstGeom prst="rect">
            <a:avLst/>
          </a:prstGeom>
          <a:noFill/>
        </p:spPr>
      </p:pic>
      <p:pic>
        <p:nvPicPr>
          <p:cNvPr id="17415" name="Picture 7" descr="http://i.unishop.by/prices/0439/be4992ae17e33c1ea1122222f0aae2ea_w310_h310.jpg"/>
          <p:cNvPicPr>
            <a:picLocks noChangeAspect="1" noChangeArrowheads="1"/>
          </p:cNvPicPr>
          <p:nvPr/>
        </p:nvPicPr>
        <p:blipFill rotWithShape="1">
          <a:blip r:embed="rId5"/>
          <a:srcRect t="13305" b="13825"/>
          <a:stretch/>
        </p:blipFill>
        <p:spPr bwMode="auto">
          <a:xfrm>
            <a:off x="5181600" y="3515604"/>
            <a:ext cx="3810000" cy="2429302"/>
          </a:xfrm>
          <a:prstGeom prst="rect">
            <a:avLst/>
          </a:prstGeom>
          <a:noFill/>
        </p:spPr>
      </p:pic>
      <p:pic>
        <p:nvPicPr>
          <p:cNvPr id="17417" name="Picture 9" descr="http://i.ebayimg.com/00/s/MzEyWDMwMA==/z/x8IAAOSwq7JUDk~p/$_35.JPG?set_id=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301505"/>
            <a:ext cx="3429000" cy="28575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57433" y="615900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griculture\Ruby picture\part-3\FreeAdGo.com-9-door-and-non-toxic-building-materials-furniture-hous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191000" cy="2895600"/>
          </a:xfrm>
          <a:prstGeom prst="rect">
            <a:avLst/>
          </a:prstGeom>
          <a:noFill/>
        </p:spPr>
      </p:pic>
      <p:pic>
        <p:nvPicPr>
          <p:cNvPr id="8195" name="Picture 3" descr="D:\agriculture\Ruby picture\part-3\dsc_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562" y="990600"/>
            <a:ext cx="4422038" cy="294018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4038600"/>
            <a:ext cx="3113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4038600"/>
            <a:ext cx="2478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52400"/>
            <a:ext cx="8999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749</Words>
  <Application>Microsoft Office PowerPoint</Application>
  <PresentationFormat>On-screen Show (4:3)</PresentationFormat>
  <Paragraphs>123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HERA COMPUTER</cp:lastModifiedBy>
  <cp:revision>58</cp:revision>
  <dcterms:created xsi:type="dcterms:W3CDTF">2006-08-16T00:00:00Z</dcterms:created>
  <dcterms:modified xsi:type="dcterms:W3CDTF">2016-08-06T13:45:45Z</dcterms:modified>
</cp:coreProperties>
</file>